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7" r:id="rId13"/>
    <p:sldId id="266" r:id="rId14"/>
    <p:sldId id="268" r:id="rId15"/>
    <p:sldId id="270" r:id="rId16"/>
    <p:sldId id="290" r:id="rId17"/>
    <p:sldId id="291" r:id="rId18"/>
    <p:sldId id="287" r:id="rId19"/>
    <p:sldId id="288" r:id="rId20"/>
    <p:sldId id="272" r:id="rId21"/>
    <p:sldId id="273" r:id="rId22"/>
    <p:sldId id="289" r:id="rId23"/>
    <p:sldId id="292" r:id="rId24"/>
    <p:sldId id="293" r:id="rId25"/>
    <p:sldId id="296" r:id="rId26"/>
    <p:sldId id="294" r:id="rId27"/>
    <p:sldId id="295" r:id="rId28"/>
    <p:sldId id="297" r:id="rId29"/>
    <p:sldId id="298" r:id="rId30"/>
    <p:sldId id="300" r:id="rId31"/>
    <p:sldId id="307" r:id="rId32"/>
    <p:sldId id="299" r:id="rId3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692"/>
  </p:normalViewPr>
  <p:slideViewPr>
    <p:cSldViewPr snapToGrid="0" snapToObjects="1">
      <p:cViewPr varScale="1">
        <p:scale>
          <a:sx n="65" d="100"/>
          <a:sy n="65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275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1696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48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874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425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7578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09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82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05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300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486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4948-632B-FF48-B440-4640FA94E9C4}" type="datetimeFigureOut">
              <a:rPr lang="es-ES_tradnl" smtClean="0"/>
              <a:t>20/2/19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38CA-334A-F243-8B47-4416E72340B3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536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C</a:t>
            </a:r>
            <a:r>
              <a:rPr lang="es-ES" dirty="0" err="1" smtClean="0"/>
              <a:t>álculo</a:t>
            </a:r>
            <a:r>
              <a:rPr lang="es-ES" dirty="0" smtClean="0"/>
              <a:t> Vectorial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57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Operadores diferenciales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2" y="1690688"/>
            <a:ext cx="11696334" cy="12974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91" y="3396672"/>
            <a:ext cx="9409874" cy="19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4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1" y="326952"/>
            <a:ext cx="5886643" cy="53202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" y="1482436"/>
            <a:ext cx="4341087" cy="6511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05" y="443346"/>
            <a:ext cx="3426477" cy="3740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0" y="2392218"/>
            <a:ext cx="2496706" cy="1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6" y="374867"/>
            <a:ext cx="8595961" cy="5533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22" y="460943"/>
            <a:ext cx="1941577" cy="4396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5" y="1433946"/>
            <a:ext cx="5837476" cy="8520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2890982"/>
            <a:ext cx="3232725" cy="5172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36" y="3829242"/>
            <a:ext cx="551873" cy="36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76" y="545161"/>
            <a:ext cx="7016515" cy="4108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816" y="955964"/>
            <a:ext cx="6801975" cy="480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49" y="1570440"/>
            <a:ext cx="8070912" cy="3362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60" y="1532652"/>
            <a:ext cx="1348510" cy="3720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5" y="2683163"/>
            <a:ext cx="9073658" cy="7943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36" y="3722254"/>
            <a:ext cx="3906990" cy="43411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148" y="4565073"/>
            <a:ext cx="15398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753987"/>
            <a:ext cx="8631382" cy="1505887"/>
          </a:xfrm>
        </p:spPr>
      </p:pic>
    </p:spTree>
    <p:extLst>
      <p:ext uri="{BB962C8B-B14F-4D97-AF65-F5344CB8AC3E}">
        <p14:creationId xmlns:p14="http://schemas.microsoft.com/office/powerpoint/2010/main" val="5616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90" y="1554751"/>
            <a:ext cx="4315692" cy="4864962"/>
          </a:xfrm>
        </p:spPr>
      </p:pic>
    </p:spTree>
    <p:extLst>
      <p:ext uri="{BB962C8B-B14F-4D97-AF65-F5344CB8AC3E}">
        <p14:creationId xmlns:p14="http://schemas.microsoft.com/office/powerpoint/2010/main" val="5601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1690688"/>
            <a:ext cx="11885711" cy="788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79" y="2842505"/>
            <a:ext cx="6658641" cy="78833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71" y="5411355"/>
            <a:ext cx="6457511" cy="7677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4346669"/>
            <a:ext cx="10515600" cy="3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0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Plano tangente a un superficie</a:t>
            </a:r>
            <a:endParaRPr lang="es-ES_tradnl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1690688"/>
            <a:ext cx="9646125" cy="3459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88" y="1630218"/>
            <a:ext cx="1857829" cy="406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2573050"/>
            <a:ext cx="6175664" cy="39751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3478935"/>
            <a:ext cx="7340600" cy="7112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7" y="4819072"/>
            <a:ext cx="3779832" cy="4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8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" y="538811"/>
            <a:ext cx="8790635" cy="34787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406" y="566700"/>
            <a:ext cx="1961678" cy="3199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" y="1005609"/>
            <a:ext cx="8730278" cy="3382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1866900"/>
            <a:ext cx="2586859" cy="419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90" y="2559627"/>
            <a:ext cx="7716987" cy="4987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38" y="3238499"/>
            <a:ext cx="1783537" cy="4745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3931227"/>
            <a:ext cx="2273300" cy="3429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390" y="4657435"/>
            <a:ext cx="7664610" cy="48952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637" y="5522187"/>
            <a:ext cx="1600039" cy="40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8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" sz="4000" dirty="0" smtClean="0"/>
              <a:t>Vector normal</a:t>
            </a:r>
            <a:endParaRPr lang="es-ES_tradnl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63" y="1397324"/>
            <a:ext cx="780896" cy="494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59" y="1690688"/>
            <a:ext cx="1155700" cy="35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0693"/>
            <a:ext cx="2844800" cy="317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16" y="3536538"/>
            <a:ext cx="5791513" cy="88306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09" y="5111173"/>
            <a:ext cx="6413500" cy="901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199" y="5114500"/>
            <a:ext cx="342900" cy="317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13" y="1994847"/>
            <a:ext cx="3810477" cy="34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1"/>
            <a:ext cx="10515600" cy="1325563"/>
          </a:xfrm>
        </p:spPr>
        <p:txBody>
          <a:bodyPr/>
          <a:lstStyle/>
          <a:p>
            <a:r>
              <a:rPr lang="es-ES_tradnl" dirty="0" err="1" smtClean="0"/>
              <a:t>Funci</a:t>
            </a:r>
            <a:r>
              <a:rPr lang="es-ES" dirty="0" err="1" smtClean="0"/>
              <a:t>ón</a:t>
            </a:r>
            <a:r>
              <a:rPr lang="es-ES" dirty="0" smtClean="0"/>
              <a:t> de varias variables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7" y="1280602"/>
            <a:ext cx="10249705" cy="129633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5" y="2798297"/>
            <a:ext cx="2437953" cy="15431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5" y="4694872"/>
            <a:ext cx="1716635" cy="3078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172" y="2609596"/>
            <a:ext cx="1521613" cy="22781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56" y="4902796"/>
            <a:ext cx="1511429" cy="5554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7" y="5659053"/>
            <a:ext cx="1953916" cy="6365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085" y="2654800"/>
            <a:ext cx="1340556" cy="18894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22" y="4662215"/>
            <a:ext cx="2058064" cy="7355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90" y="2765640"/>
            <a:ext cx="1230656" cy="18894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217" y="5030006"/>
            <a:ext cx="2094464" cy="7169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94" y="2374547"/>
            <a:ext cx="1635173" cy="251886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86" y="5049295"/>
            <a:ext cx="2097387" cy="7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6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Derivada direccional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12" y="2446757"/>
            <a:ext cx="3314775" cy="532425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33" y="3735251"/>
            <a:ext cx="8712918" cy="48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61976"/>
            <a:ext cx="7084278" cy="3258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8" y="283029"/>
            <a:ext cx="4406900" cy="30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940163"/>
            <a:ext cx="6235700" cy="431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1934029"/>
            <a:ext cx="3492500" cy="50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2652486"/>
            <a:ext cx="2324100" cy="508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3356429"/>
            <a:ext cx="3949700" cy="863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4545875"/>
            <a:ext cx="1651000" cy="4572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84" y="4368075"/>
            <a:ext cx="5232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61976"/>
            <a:ext cx="7084278" cy="3258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518" y="283029"/>
            <a:ext cx="4406900" cy="304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756805"/>
            <a:ext cx="3320128" cy="51608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88" y="742951"/>
            <a:ext cx="2084415" cy="5299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09" y="824346"/>
            <a:ext cx="4903304" cy="381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1441862"/>
            <a:ext cx="2043620" cy="4285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5" y="2496127"/>
            <a:ext cx="4215514" cy="6765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4" y="3348182"/>
            <a:ext cx="6976533" cy="8636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80" y="3454977"/>
            <a:ext cx="4059383" cy="7534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3" y="4655704"/>
            <a:ext cx="442737" cy="44273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11" y="4611254"/>
            <a:ext cx="2084415" cy="529936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04" y="5540662"/>
            <a:ext cx="1078179" cy="55982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20" y="5413930"/>
            <a:ext cx="1294622" cy="8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9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1" y="1910298"/>
            <a:ext cx="3601893" cy="4002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505" y="1825915"/>
            <a:ext cx="5470913" cy="5689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564" y="1786639"/>
            <a:ext cx="460086" cy="6475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1" y="2353095"/>
            <a:ext cx="11720656" cy="13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3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7" y="1690688"/>
            <a:ext cx="11481366" cy="127418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7" y="3300845"/>
            <a:ext cx="10811182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1690688"/>
            <a:ext cx="9288861" cy="3459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24" y="1704543"/>
            <a:ext cx="1756618" cy="3648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" y="2282535"/>
            <a:ext cx="5411778" cy="123651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77" y="2485880"/>
            <a:ext cx="5363596" cy="9093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5" y="3968316"/>
            <a:ext cx="5420182" cy="10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5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Jacobiana</a:t>
            </a:r>
            <a:endParaRPr lang="es-ES_tradn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82" y="2134041"/>
            <a:ext cx="2671954" cy="24894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2420"/>
            <a:ext cx="2696682" cy="3305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744712"/>
            <a:ext cx="2389909" cy="183985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54" y="3232013"/>
            <a:ext cx="4054011" cy="294711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165" y="3799005"/>
            <a:ext cx="3553365" cy="157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9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Jacobiano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072" y="2286000"/>
            <a:ext cx="6262253" cy="66501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9" y="1697615"/>
            <a:ext cx="4025789" cy="35285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8" y="3350489"/>
            <a:ext cx="7115170" cy="13715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43" y="5081873"/>
            <a:ext cx="5658481" cy="9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</a:t>
            </a:r>
            <a:r>
              <a:rPr lang="es-ES_tradnl" dirty="0" err="1" smtClean="0"/>
              <a:t>Hessiana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745455" cy="4270432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409" y="3327602"/>
            <a:ext cx="9571181" cy="29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204570"/>
            <a:ext cx="7226300" cy="4445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568" y="280770"/>
            <a:ext cx="673100" cy="368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649070"/>
            <a:ext cx="5364761" cy="19002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68" y="2692546"/>
            <a:ext cx="4565073" cy="41191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91" y="2889827"/>
            <a:ext cx="6285148" cy="7816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991" y="3912477"/>
            <a:ext cx="6184900" cy="83963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8" y="4993132"/>
            <a:ext cx="6814921" cy="8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</a:t>
            </a:r>
            <a:r>
              <a:rPr lang="es-ES_tradnl" dirty="0" smtClean="0"/>
              <a:t>erivadas parciales de orden superior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09" y="1880971"/>
            <a:ext cx="1778000" cy="7493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009" y="2951019"/>
            <a:ext cx="1854200" cy="749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409" y="4021067"/>
            <a:ext cx="2057400" cy="711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459" y="5099774"/>
            <a:ext cx="2019300" cy="7493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319" y="3424960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Extremos de funciones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4" y="1797844"/>
            <a:ext cx="4940300" cy="37973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45" y="1690688"/>
            <a:ext cx="4635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7" y="967875"/>
            <a:ext cx="9898647" cy="12879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196" y="2553421"/>
            <a:ext cx="2850887" cy="7301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91" y="3594100"/>
            <a:ext cx="9056254" cy="41164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7" y="4151221"/>
            <a:ext cx="6389396" cy="3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4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600" dirty="0" smtClean="0"/>
              <a:t>Extremos de funciones, criterio de la segunda derivada</a:t>
            </a:r>
            <a:endParaRPr lang="es-ES_tradnl" sz="36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366" y="1829233"/>
            <a:ext cx="5283200" cy="444500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6" y="2507672"/>
            <a:ext cx="8496300" cy="749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16" y="3518620"/>
            <a:ext cx="6629400" cy="4445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816" y="4224768"/>
            <a:ext cx="6527800" cy="3937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6" y="4880116"/>
            <a:ext cx="7404100" cy="355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1881331"/>
            <a:ext cx="711200" cy="4191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1919431"/>
            <a:ext cx="558800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2548081"/>
            <a:ext cx="711200" cy="4191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2586181"/>
            <a:ext cx="558800" cy="3429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598" y="4816616"/>
            <a:ext cx="711200" cy="4191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98" y="4854716"/>
            <a:ext cx="558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2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321757"/>
            <a:ext cx="3078641" cy="52336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026391"/>
            <a:ext cx="4072600" cy="5668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774537"/>
            <a:ext cx="8281468" cy="5253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3" y="2481117"/>
            <a:ext cx="5805060" cy="48375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" y="3020292"/>
            <a:ext cx="7870150" cy="4722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" y="3838850"/>
            <a:ext cx="4004493" cy="4987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4487719"/>
            <a:ext cx="8281468" cy="44764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9" y="5036244"/>
            <a:ext cx="5940137" cy="51942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6" y="5584538"/>
            <a:ext cx="3966201" cy="45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7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33303"/>
            <a:ext cx="2708009" cy="4564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1160319"/>
            <a:ext cx="2418926" cy="4468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1761836"/>
            <a:ext cx="9498980" cy="4687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2385290"/>
            <a:ext cx="10172700" cy="51316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053162"/>
            <a:ext cx="9632200" cy="39662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" y="3636033"/>
            <a:ext cx="6062520" cy="4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Magnitudes f</a:t>
            </a:r>
            <a:r>
              <a:rPr lang="es-ES" dirty="0" err="1" smtClean="0"/>
              <a:t>ísicas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Escalares .- Longitud, </a:t>
            </a:r>
            <a:r>
              <a:rPr lang="es-ES_tradnl" dirty="0" err="1" smtClean="0"/>
              <a:t>vol</a:t>
            </a:r>
            <a:r>
              <a:rPr lang="es-ES" dirty="0" err="1" smtClean="0"/>
              <a:t>úmen</a:t>
            </a:r>
            <a:r>
              <a:rPr lang="es-ES" dirty="0" smtClean="0"/>
              <a:t>, energía, trabajo, potencial, intensidad de corriente, temperatura, presión, potencial eléctrico, densidad.</a:t>
            </a:r>
          </a:p>
          <a:p>
            <a:endParaRPr lang="es-ES" dirty="0"/>
          </a:p>
          <a:p>
            <a:r>
              <a:rPr lang="es-ES" dirty="0" smtClean="0"/>
              <a:t>Vectoriales.- Velocidad, aceleración, fuerza, campo eléctrico, campo magnético.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6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0"/>
            <a:ext cx="10515600" cy="1325563"/>
          </a:xfrm>
        </p:spPr>
        <p:txBody>
          <a:bodyPr/>
          <a:lstStyle/>
          <a:p>
            <a:r>
              <a:rPr lang="es-ES_tradnl" dirty="0" smtClean="0"/>
              <a:t>Campo escalar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95" y="1200605"/>
            <a:ext cx="9611638" cy="14366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" y="6151419"/>
            <a:ext cx="11634643" cy="3267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6251"/>
            <a:ext cx="2954224" cy="25757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01" y="2776105"/>
            <a:ext cx="2863826" cy="28159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8" y="2458662"/>
            <a:ext cx="3443143" cy="31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7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Campo vectorial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2" y="1690688"/>
            <a:ext cx="9775536" cy="170463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32" y="3629891"/>
            <a:ext cx="2594064" cy="25940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16" y="3518099"/>
            <a:ext cx="2726303" cy="2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Operadores diferenciales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" y="1690688"/>
            <a:ext cx="11519052" cy="116334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72" y="3549793"/>
            <a:ext cx="7623056" cy="18257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6" y="4580230"/>
            <a:ext cx="736554" cy="4491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" y="4704194"/>
            <a:ext cx="1066800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95" y="4806950"/>
            <a:ext cx="2794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2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111</Words>
  <Application>Microsoft Macintosh PowerPoint</Application>
  <PresentationFormat>Panorámica</PresentationFormat>
  <Paragraphs>26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Calibri</vt:lpstr>
      <vt:lpstr>Calibri Light</vt:lpstr>
      <vt:lpstr>Arial</vt:lpstr>
      <vt:lpstr>Tema de Office</vt:lpstr>
      <vt:lpstr>Curso Propedéutico de Matemáticas</vt:lpstr>
      <vt:lpstr>Función de varias variables</vt:lpstr>
      <vt:lpstr>Derivadas parciales de orden superior</vt:lpstr>
      <vt:lpstr>Presentación de PowerPoint</vt:lpstr>
      <vt:lpstr>Presentación de PowerPoint</vt:lpstr>
      <vt:lpstr>Magnitudes físicas</vt:lpstr>
      <vt:lpstr>Campo escalar</vt:lpstr>
      <vt:lpstr>Campo vectorial</vt:lpstr>
      <vt:lpstr>Operadores diferenciales</vt:lpstr>
      <vt:lpstr>Operadores diferenciales</vt:lpstr>
      <vt:lpstr>Presentación de PowerPoint</vt:lpstr>
      <vt:lpstr>Presentación de PowerPoint</vt:lpstr>
      <vt:lpstr>Presentación de PowerPoint</vt:lpstr>
      <vt:lpstr>Presentación de PowerPoint</vt:lpstr>
      <vt:lpstr>Plano tangente a un superficie</vt:lpstr>
      <vt:lpstr>Plano tangente a un superficie</vt:lpstr>
      <vt:lpstr>Plano tangente a un superficie</vt:lpstr>
      <vt:lpstr>Presentación de PowerPoint</vt:lpstr>
      <vt:lpstr>Vector normal</vt:lpstr>
      <vt:lpstr>Derivada direccional</vt:lpstr>
      <vt:lpstr>Presentación de PowerPoint</vt:lpstr>
      <vt:lpstr>Presentación de PowerPoint</vt:lpstr>
      <vt:lpstr>Matriz Jacobiana</vt:lpstr>
      <vt:lpstr>Matriz Jacobiana</vt:lpstr>
      <vt:lpstr>Matriz Jacobiana</vt:lpstr>
      <vt:lpstr>Matriz Jacobiana</vt:lpstr>
      <vt:lpstr>Jacobiano</vt:lpstr>
      <vt:lpstr>Matriz Hessiana</vt:lpstr>
      <vt:lpstr>Presentación de PowerPoint</vt:lpstr>
      <vt:lpstr>Extremos de funciones</vt:lpstr>
      <vt:lpstr>Presentación de PowerPoint</vt:lpstr>
      <vt:lpstr>Extremos de funciones, criterio de la segunda derivada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70</cp:revision>
  <cp:lastPrinted>2018-03-14T18:35:16Z</cp:lastPrinted>
  <dcterms:created xsi:type="dcterms:W3CDTF">2017-04-07T00:28:39Z</dcterms:created>
  <dcterms:modified xsi:type="dcterms:W3CDTF">2019-02-20T21:35:06Z</dcterms:modified>
</cp:coreProperties>
</file>